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0693400" cy="75565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ヒラギノ角ゴ ProN W3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ヒラギノ角ゴ ProN W3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ヒラギノ角ゴ ProN W3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ヒラギノ角ゴ ProN W3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ヒラギノ角ゴ ProN W3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ヒラギノ角ゴ ProN W3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ヒラギノ角ゴ ProN W3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ヒラギノ角ゴ ProN W3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ヒラギノ角ゴ ProN W3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2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ヒラギノ角ゴ ProN W6"/>
          <a:ea typeface="ヒラギノ角ゴ ProN W6"/>
          <a:cs typeface="ヒラギノ角ゴ ProN W6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1071" y="6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25000"/>
      </a:lnSpc>
      <a:defRPr>
        <a:latin typeface="Avenir Roman"/>
        <a:ea typeface="Avenir Roman"/>
        <a:cs typeface="Avenir Roman"/>
        <a:sym typeface="Avenir Roman"/>
      </a:defRPr>
    </a:lvl1pPr>
    <a:lvl2pPr indent="228600" defTabSz="457200" latinLnBrk="0">
      <a:lnSpc>
        <a:spcPct val="125000"/>
      </a:lnSpc>
      <a:defRPr>
        <a:latin typeface="Avenir Roman"/>
        <a:ea typeface="Avenir Roman"/>
        <a:cs typeface="Avenir Roman"/>
        <a:sym typeface="Avenir Roman"/>
      </a:defRPr>
    </a:lvl2pPr>
    <a:lvl3pPr indent="457200" defTabSz="457200" latinLnBrk="0">
      <a:lnSpc>
        <a:spcPct val="125000"/>
      </a:lnSpc>
      <a:defRPr>
        <a:latin typeface="Avenir Roman"/>
        <a:ea typeface="Avenir Roman"/>
        <a:cs typeface="Avenir Roman"/>
        <a:sym typeface="Avenir Roman"/>
      </a:defRPr>
    </a:lvl3pPr>
    <a:lvl4pPr indent="685800" defTabSz="457200" latinLnBrk="0">
      <a:lnSpc>
        <a:spcPct val="125000"/>
      </a:lnSpc>
      <a:defRPr>
        <a:latin typeface="Avenir Roman"/>
        <a:ea typeface="Avenir Roman"/>
        <a:cs typeface="Avenir Roman"/>
        <a:sym typeface="Avenir Roman"/>
      </a:defRPr>
    </a:lvl4pPr>
    <a:lvl5pPr indent="914400" defTabSz="457200" latinLnBrk="0">
      <a:lnSpc>
        <a:spcPct val="125000"/>
      </a:lnSpc>
      <a:defRPr>
        <a:latin typeface="Avenir Roman"/>
        <a:ea typeface="Avenir Roman"/>
        <a:cs typeface="Avenir Roman"/>
        <a:sym typeface="Avenir Roman"/>
      </a:defRPr>
    </a:lvl5pPr>
    <a:lvl6pPr indent="1143000" defTabSz="457200" latinLnBrk="0">
      <a:lnSpc>
        <a:spcPct val="125000"/>
      </a:lnSpc>
      <a:defRPr>
        <a:latin typeface="Avenir Roman"/>
        <a:ea typeface="Avenir Roman"/>
        <a:cs typeface="Avenir Roman"/>
        <a:sym typeface="Avenir Roman"/>
      </a:defRPr>
    </a:lvl6pPr>
    <a:lvl7pPr indent="1371600" defTabSz="457200" latinLnBrk="0">
      <a:lnSpc>
        <a:spcPct val="125000"/>
      </a:lnSpc>
      <a:defRPr>
        <a:latin typeface="Avenir Roman"/>
        <a:ea typeface="Avenir Roman"/>
        <a:cs typeface="Avenir Roman"/>
        <a:sym typeface="Avenir Roman"/>
      </a:defRPr>
    </a:lvl7pPr>
    <a:lvl8pPr indent="1600200" defTabSz="457200" latinLnBrk="0">
      <a:lnSpc>
        <a:spcPct val="125000"/>
      </a:lnSpc>
      <a:defRPr>
        <a:latin typeface="Avenir Roman"/>
        <a:ea typeface="Avenir Roman"/>
        <a:cs typeface="Avenir Roman"/>
        <a:sym typeface="Avenir Roman"/>
      </a:defRPr>
    </a:lvl8pPr>
    <a:lvl9pPr indent="1828800" defTabSz="457200" latinLnBrk="0">
      <a:lnSpc>
        <a:spcPct val="125000"/>
      </a:lnSpc>
      <a:defRPr>
        <a:latin typeface="Avenir Roman"/>
        <a:ea typeface="Avenir Roman"/>
        <a:cs typeface="Avenir Roman"/>
        <a:sym typeface="Avenir Roman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タイトル &amp; 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タイトルテキスト</a:t>
            </a:r>
          </a:p>
        </p:txBody>
      </p:sp>
      <p:sp>
        <p:nvSpPr>
          <p:cNvPr id="12" name="本文レベル1…"/>
          <p:cNvSpPr txBox="1"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21"/>
          </p:nvPr>
        </p:nvSpPr>
        <p:spPr>
          <a:xfrm>
            <a:off x="3198261" y="4388364"/>
            <a:ext cx="4296878" cy="321118"/>
          </a:xfrm>
          <a:prstGeom prst="rect">
            <a:avLst/>
          </a:prstGeom>
        </p:spPr>
        <p:txBody>
          <a:bodyPr>
            <a:spAutoFit/>
          </a:bodyPr>
          <a:lstStyle>
            <a:lvl1pPr>
              <a:defRPr sz="1800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–Johnny Appleseed</a:t>
            </a:r>
          </a:p>
        </p:txBody>
      </p:sp>
      <p:sp>
        <p:nvSpPr>
          <p:cNvPr id="94" name="“ここに引用を入力してください。”"/>
          <p:cNvSpPr txBox="1">
            <a:spLocks noGrp="1"/>
          </p:cNvSpPr>
          <p:nvPr>
            <p:ph type="body" sz="quarter" idx="22"/>
          </p:nvPr>
        </p:nvSpPr>
        <p:spPr>
          <a:xfrm>
            <a:off x="3198261" y="3203383"/>
            <a:ext cx="4296878" cy="930718"/>
          </a:xfrm>
          <a:prstGeom prst="rect">
            <a:avLst/>
          </a:prstGeom>
        </p:spPr>
        <p:txBody>
          <a:bodyPr anchor="ctr">
            <a:spAutoFit/>
          </a:bodyPr>
          <a:lstStyle>
            <a:lvl1pPr>
              <a:defRPr sz="2800"/>
            </a:lvl1pPr>
          </a:lstStyle>
          <a:p>
            <a:r>
              <a:t>“ここに引用を入力してください。”</a:t>
            </a:r>
          </a:p>
        </p:txBody>
      </p:sp>
      <p:sp>
        <p:nvSpPr>
          <p:cNvPr id="95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画像"/>
          <p:cNvSpPr>
            <a:spLocks noGrp="1"/>
          </p:cNvSpPr>
          <p:nvPr>
            <p:ph type="pic" sz="half" idx="21"/>
          </p:nvPr>
        </p:nvSpPr>
        <p:spPr>
          <a:xfrm>
            <a:off x="2343058" y="1775822"/>
            <a:ext cx="6004157" cy="4004856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03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画像（横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画像"/>
          <p:cNvSpPr>
            <a:spLocks noGrp="1"/>
          </p:cNvSpPr>
          <p:nvPr>
            <p:ph type="pic" sz="quarter" idx="21"/>
          </p:nvPr>
        </p:nvSpPr>
        <p:spPr>
          <a:xfrm>
            <a:off x="3336450" y="2036555"/>
            <a:ext cx="4015285" cy="267825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21" name="タイトルテキスト"/>
          <p:cNvSpPr txBox="1">
            <a:spLocks noGrp="1"/>
          </p:cNvSpPr>
          <p:nvPr>
            <p:ph type="title"/>
          </p:nvPr>
        </p:nvSpPr>
        <p:spPr>
          <a:xfrm>
            <a:off x="3198261" y="4534375"/>
            <a:ext cx="4296878" cy="584042"/>
          </a:xfrm>
          <a:prstGeom prst="rect">
            <a:avLst/>
          </a:prstGeom>
        </p:spPr>
        <p:txBody>
          <a:bodyPr/>
          <a:lstStyle/>
          <a:p>
            <a:r>
              <a:t>タイトルテキスト</a:t>
            </a:r>
          </a:p>
        </p:txBody>
      </p:sp>
      <p:sp>
        <p:nvSpPr>
          <p:cNvPr id="22" name="本文レベル1…"/>
          <p:cNvSpPr txBox="1">
            <a:spLocks noGrp="1"/>
          </p:cNvSpPr>
          <p:nvPr>
            <p:ph type="body" sz="quarter" idx="1"/>
          </p:nvPr>
        </p:nvSpPr>
        <p:spPr>
          <a:xfrm>
            <a:off x="3198261" y="5139275"/>
            <a:ext cx="4296878" cy="464105"/>
          </a:xfrm>
          <a:prstGeom prst="rect">
            <a:avLst/>
          </a:prstGeom>
        </p:spPr>
        <p:txBody>
          <a:bodyPr/>
          <a:lstStyle/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23" name="スライド番号"/>
          <p:cNvSpPr txBox="1">
            <a:spLocks noGrp="1"/>
          </p:cNvSpPr>
          <p:nvPr>
            <p:ph type="sldNum" sz="quarter" idx="2"/>
          </p:nvPr>
        </p:nvSpPr>
        <p:spPr>
          <a:xfrm>
            <a:off x="5216757" y="5572091"/>
            <a:ext cx="254672" cy="194118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（中央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タイトルテキスト"/>
          <p:cNvSpPr txBox="1">
            <a:spLocks noGrp="1"/>
          </p:cNvSpPr>
          <p:nvPr>
            <p:ph type="title"/>
          </p:nvPr>
        </p:nvSpPr>
        <p:spPr>
          <a:xfrm>
            <a:off x="3198261" y="3100344"/>
            <a:ext cx="4296878" cy="1355812"/>
          </a:xfrm>
          <a:prstGeom prst="rect">
            <a:avLst/>
          </a:prstGeom>
        </p:spPr>
        <p:txBody>
          <a:bodyPr anchor="ctr"/>
          <a:lstStyle/>
          <a:p>
            <a:r>
              <a:t>タイトルテキスト</a:t>
            </a:r>
          </a:p>
        </p:txBody>
      </p:sp>
      <p:sp>
        <p:nvSpPr>
          <p:cNvPr id="31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画像（縦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画像"/>
          <p:cNvSpPr>
            <a:spLocks noGrp="1"/>
          </p:cNvSpPr>
          <p:nvPr>
            <p:ph type="pic" sz="half" idx="21"/>
          </p:nvPr>
        </p:nvSpPr>
        <p:spPr>
          <a:xfrm>
            <a:off x="3792732" y="2036555"/>
            <a:ext cx="5073861" cy="3382574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39" name="タイトルテキスト"/>
          <p:cNvSpPr txBox="1">
            <a:spLocks noGrp="1"/>
          </p:cNvSpPr>
          <p:nvPr>
            <p:ph type="title"/>
          </p:nvPr>
        </p:nvSpPr>
        <p:spPr>
          <a:xfrm>
            <a:off x="3067895" y="2036555"/>
            <a:ext cx="2190156" cy="1637402"/>
          </a:xfrm>
          <a:prstGeom prst="rect">
            <a:avLst/>
          </a:prstGeom>
        </p:spPr>
        <p:txBody>
          <a:bodyPr/>
          <a:lstStyle>
            <a:lvl1pPr>
              <a:defRPr sz="4400"/>
            </a:lvl1pPr>
          </a:lstStyle>
          <a:p>
            <a:r>
              <a:t>タイトルテキスト</a:t>
            </a:r>
          </a:p>
        </p:txBody>
      </p:sp>
      <p:sp>
        <p:nvSpPr>
          <p:cNvPr id="40" name="本文レベル1…"/>
          <p:cNvSpPr txBox="1">
            <a:spLocks noGrp="1"/>
          </p:cNvSpPr>
          <p:nvPr>
            <p:ph type="body" sz="quarter" idx="1"/>
          </p:nvPr>
        </p:nvSpPr>
        <p:spPr>
          <a:xfrm>
            <a:off x="3067895" y="3731317"/>
            <a:ext cx="2190156" cy="1684335"/>
          </a:xfrm>
          <a:prstGeom prst="rect">
            <a:avLst/>
          </a:prstGeom>
        </p:spPr>
        <p:txBody>
          <a:bodyPr/>
          <a:lstStyle/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1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（上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タイトルテキスト"/>
          <p:cNvSpPr txBox="1">
            <a:spLocks noGrp="1"/>
          </p:cNvSpPr>
          <p:nvPr>
            <p:ph type="title"/>
          </p:nvPr>
        </p:nvSpPr>
        <p:spPr>
          <a:xfrm>
            <a:off x="3067895" y="1958335"/>
            <a:ext cx="4557610" cy="886492"/>
          </a:xfrm>
          <a:prstGeom prst="rect">
            <a:avLst/>
          </a:prstGeom>
        </p:spPr>
        <p:txBody>
          <a:bodyPr anchor="ctr"/>
          <a:lstStyle/>
          <a:p>
            <a:r>
              <a:t>タイトルテキスト</a:t>
            </a:r>
          </a:p>
        </p:txBody>
      </p:sp>
      <p:sp>
        <p:nvSpPr>
          <p:cNvPr id="49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タイトルテキスト"/>
          <p:cNvSpPr txBox="1">
            <a:spLocks noGrp="1"/>
          </p:cNvSpPr>
          <p:nvPr>
            <p:ph type="title"/>
          </p:nvPr>
        </p:nvSpPr>
        <p:spPr>
          <a:xfrm>
            <a:off x="3067895" y="1958335"/>
            <a:ext cx="4557610" cy="886492"/>
          </a:xfrm>
          <a:prstGeom prst="rect">
            <a:avLst/>
          </a:prstGeom>
        </p:spPr>
        <p:txBody>
          <a:bodyPr anchor="ctr"/>
          <a:lstStyle/>
          <a:p>
            <a:r>
              <a:t>タイトルテキスト</a:t>
            </a:r>
          </a:p>
        </p:txBody>
      </p:sp>
      <p:sp>
        <p:nvSpPr>
          <p:cNvPr id="57" name="本文レベル1…"/>
          <p:cNvSpPr txBox="1">
            <a:spLocks noGrp="1"/>
          </p:cNvSpPr>
          <p:nvPr>
            <p:ph type="body" sz="quarter" idx="1"/>
          </p:nvPr>
        </p:nvSpPr>
        <p:spPr>
          <a:xfrm>
            <a:off x="3067895" y="2844826"/>
            <a:ext cx="4557610" cy="2581256"/>
          </a:xfrm>
          <a:prstGeom prst="rect">
            <a:avLst/>
          </a:prstGeom>
        </p:spPr>
        <p:txBody>
          <a:bodyPr anchor="ctr"/>
          <a:lstStyle>
            <a:lvl1pPr marL="321027" indent="-321027" algn="l">
              <a:spcBef>
                <a:spcPts val="4200"/>
              </a:spcBef>
              <a:buSzPct val="75000"/>
              <a:buChar char="•"/>
              <a:defRPr sz="2600"/>
            </a:lvl1pPr>
            <a:lvl2pPr marL="765527" indent="-321027" algn="l">
              <a:spcBef>
                <a:spcPts val="4200"/>
              </a:spcBef>
              <a:buSzPct val="75000"/>
              <a:buChar char="•"/>
              <a:defRPr sz="2600"/>
            </a:lvl2pPr>
            <a:lvl3pPr marL="1210027" indent="-321027" algn="l">
              <a:spcBef>
                <a:spcPts val="4200"/>
              </a:spcBef>
              <a:buSzPct val="75000"/>
              <a:buChar char="•"/>
              <a:defRPr sz="2600"/>
            </a:lvl3pPr>
            <a:lvl4pPr marL="1654527" indent="-321027" algn="l">
              <a:spcBef>
                <a:spcPts val="4200"/>
              </a:spcBef>
              <a:buSzPct val="75000"/>
              <a:buChar char="•"/>
              <a:defRPr sz="2600"/>
            </a:lvl4pPr>
            <a:lvl5pPr marL="2099027" indent="-321027" algn="l">
              <a:spcBef>
                <a:spcPts val="4200"/>
              </a:spcBef>
              <a:buSzPct val="75000"/>
              <a:buChar char="•"/>
              <a:defRPr sz="2600"/>
            </a:lvl5pPr>
          </a:lstStyle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8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画像"/>
          <p:cNvSpPr>
            <a:spLocks noGrp="1"/>
          </p:cNvSpPr>
          <p:nvPr>
            <p:ph type="pic" sz="quarter" idx="21"/>
          </p:nvPr>
        </p:nvSpPr>
        <p:spPr>
          <a:xfrm>
            <a:off x="4538428" y="2844826"/>
            <a:ext cx="3871882" cy="2581256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66" name="タイトルテキスト"/>
          <p:cNvSpPr txBox="1">
            <a:spLocks noGrp="1"/>
          </p:cNvSpPr>
          <p:nvPr>
            <p:ph type="title"/>
          </p:nvPr>
        </p:nvSpPr>
        <p:spPr>
          <a:xfrm>
            <a:off x="3067895" y="1937476"/>
            <a:ext cx="4557610" cy="886493"/>
          </a:xfrm>
          <a:prstGeom prst="rect">
            <a:avLst/>
          </a:prstGeom>
        </p:spPr>
        <p:txBody>
          <a:bodyPr anchor="ctr"/>
          <a:lstStyle/>
          <a:p>
            <a:r>
              <a:t>タイトルテキスト</a:t>
            </a:r>
          </a:p>
        </p:txBody>
      </p:sp>
      <p:sp>
        <p:nvSpPr>
          <p:cNvPr id="67" name="本文レベル1…"/>
          <p:cNvSpPr txBox="1">
            <a:spLocks noGrp="1"/>
          </p:cNvSpPr>
          <p:nvPr>
            <p:ph type="body" sz="quarter" idx="1"/>
          </p:nvPr>
        </p:nvSpPr>
        <p:spPr>
          <a:xfrm>
            <a:off x="3067895" y="2844826"/>
            <a:ext cx="2190156" cy="2581256"/>
          </a:xfrm>
          <a:prstGeom prst="rect">
            <a:avLst/>
          </a:prstGeom>
        </p:spPr>
        <p:txBody>
          <a:bodyPr anchor="ctr"/>
          <a:lstStyle>
            <a:lvl1pPr marL="244928" indent="-244928" algn="l">
              <a:spcBef>
                <a:spcPts val="3200"/>
              </a:spcBef>
              <a:buSzPct val="75000"/>
              <a:buChar char="•"/>
              <a:defRPr sz="2000"/>
            </a:lvl1pPr>
            <a:lvl2pPr marL="587828" indent="-244928" algn="l">
              <a:spcBef>
                <a:spcPts val="3200"/>
              </a:spcBef>
              <a:buSzPct val="75000"/>
              <a:buChar char="•"/>
              <a:defRPr sz="2000"/>
            </a:lvl2pPr>
            <a:lvl3pPr marL="930728" indent="-244928" algn="l">
              <a:spcBef>
                <a:spcPts val="3200"/>
              </a:spcBef>
              <a:buSzPct val="75000"/>
              <a:buChar char="•"/>
              <a:defRPr sz="2000"/>
            </a:lvl3pPr>
            <a:lvl4pPr marL="1273628" indent="-244928" algn="l">
              <a:spcBef>
                <a:spcPts val="3200"/>
              </a:spcBef>
              <a:buSzPct val="75000"/>
              <a:buChar char="•"/>
              <a:defRPr sz="2000"/>
            </a:lvl4pPr>
            <a:lvl5pPr marL="1616528" indent="-244928" algn="l">
              <a:spcBef>
                <a:spcPts val="3200"/>
              </a:spcBef>
              <a:buSzPct val="75000"/>
              <a:buChar char="•"/>
              <a:defRPr sz="2000"/>
            </a:lvl5pPr>
          </a:lstStyle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68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本文レベル1…"/>
          <p:cNvSpPr txBox="1">
            <a:spLocks noGrp="1"/>
          </p:cNvSpPr>
          <p:nvPr>
            <p:ph type="body" sz="quarter" idx="1"/>
          </p:nvPr>
        </p:nvSpPr>
        <p:spPr>
          <a:xfrm>
            <a:off x="3067895" y="2297287"/>
            <a:ext cx="4557610" cy="2961926"/>
          </a:xfrm>
          <a:prstGeom prst="rect">
            <a:avLst/>
          </a:prstGeom>
        </p:spPr>
        <p:txBody>
          <a:bodyPr anchor="ctr"/>
          <a:lstStyle>
            <a:lvl1pPr marL="321027" indent="-321027" algn="l">
              <a:spcBef>
                <a:spcPts val="4200"/>
              </a:spcBef>
              <a:buSzPct val="75000"/>
              <a:buChar char="•"/>
              <a:defRPr sz="2600"/>
            </a:lvl1pPr>
            <a:lvl2pPr marL="765527" indent="-321027" algn="l">
              <a:spcBef>
                <a:spcPts val="4200"/>
              </a:spcBef>
              <a:buSzPct val="75000"/>
              <a:buChar char="•"/>
              <a:defRPr sz="2600"/>
            </a:lvl2pPr>
            <a:lvl3pPr marL="1210027" indent="-321027" algn="l">
              <a:spcBef>
                <a:spcPts val="4200"/>
              </a:spcBef>
              <a:buSzPct val="75000"/>
              <a:buChar char="•"/>
              <a:defRPr sz="2600"/>
            </a:lvl3pPr>
            <a:lvl4pPr marL="1654527" indent="-321027" algn="l">
              <a:spcBef>
                <a:spcPts val="4200"/>
              </a:spcBef>
              <a:buSzPct val="75000"/>
              <a:buChar char="•"/>
              <a:defRPr sz="2600"/>
            </a:lvl4pPr>
            <a:lvl5pPr marL="2099027" indent="-321027" algn="l">
              <a:spcBef>
                <a:spcPts val="4200"/>
              </a:spcBef>
              <a:buSzPct val="75000"/>
              <a:buChar char="•"/>
              <a:defRPr sz="2600"/>
            </a:lvl5pPr>
          </a:lstStyle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6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画像"/>
          <p:cNvSpPr>
            <a:spLocks noGrp="1"/>
          </p:cNvSpPr>
          <p:nvPr>
            <p:ph type="pic" sz="quarter" idx="21"/>
          </p:nvPr>
        </p:nvSpPr>
        <p:spPr>
          <a:xfrm>
            <a:off x="1701655" y="2140848"/>
            <a:ext cx="4917421" cy="327828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画像"/>
          <p:cNvSpPr>
            <a:spLocks noGrp="1"/>
          </p:cNvSpPr>
          <p:nvPr>
            <p:ph type="pic" sz="quarter" idx="22"/>
          </p:nvPr>
        </p:nvSpPr>
        <p:spPr>
          <a:xfrm>
            <a:off x="5419705" y="3839900"/>
            <a:ext cx="2487392" cy="1659126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5" name="画像"/>
          <p:cNvSpPr>
            <a:spLocks noGrp="1"/>
          </p:cNvSpPr>
          <p:nvPr>
            <p:ph type="pic" sz="quarter" idx="23"/>
          </p:nvPr>
        </p:nvSpPr>
        <p:spPr>
          <a:xfrm>
            <a:off x="5346700" y="2139923"/>
            <a:ext cx="2409171" cy="160611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6" name="スライド番号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>
            <a:spLocks noGrp="1"/>
          </p:cNvSpPr>
          <p:nvPr>
            <p:ph type="title"/>
          </p:nvPr>
        </p:nvSpPr>
        <p:spPr>
          <a:xfrm>
            <a:off x="3198261" y="2448512"/>
            <a:ext cx="4296878" cy="1355812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b">
            <a:normAutofit/>
          </a:bodyPr>
          <a:lstStyle/>
          <a:p>
            <a:r>
              <a:t>タイトルテキスト</a:t>
            </a:r>
          </a:p>
        </p:txBody>
      </p:sp>
      <p:sp>
        <p:nvSpPr>
          <p:cNvPr id="3" name="本文レベル1…"/>
          <p:cNvSpPr txBox="1">
            <a:spLocks noGrp="1"/>
          </p:cNvSpPr>
          <p:nvPr>
            <p:ph type="body" idx="1"/>
          </p:nvPr>
        </p:nvSpPr>
        <p:spPr>
          <a:xfrm>
            <a:off x="3198261" y="3840826"/>
            <a:ext cx="4296878" cy="464105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>
            <a:normAutofit/>
          </a:bodyPr>
          <a:lstStyle/>
          <a:p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>
            <a:spLocks noGrp="1"/>
          </p:cNvSpPr>
          <p:nvPr>
            <p:ph type="sldNum" sz="quarter" idx="2"/>
          </p:nvPr>
        </p:nvSpPr>
        <p:spPr>
          <a:xfrm>
            <a:off x="5216757" y="5574698"/>
            <a:ext cx="254672" cy="194118"/>
          </a:xfrm>
          <a:prstGeom prst="rect">
            <a:avLst/>
          </a:prstGeom>
          <a:ln w="3175">
            <a:miter lim="400000"/>
          </a:ln>
        </p:spPr>
        <p:txBody>
          <a:bodyPr wrap="none" lIns="20858" tIns="20858" rIns="20858" bIns="20858">
            <a:normAutofit/>
          </a:bodyPr>
          <a:lstStyle>
            <a:lvl1pPr>
              <a:defRPr sz="1200"/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6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9pPr>
    </p:titleStyle>
    <p:body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ヒラギノ角ゴ ProN W3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yuzupa.com"/>
          <p:cNvSpPr txBox="1"/>
          <p:nvPr/>
        </p:nvSpPr>
        <p:spPr>
          <a:xfrm>
            <a:off x="8893821" y="7061297"/>
            <a:ext cx="1656675" cy="321017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20858" tIns="20858" rIns="20858" bIns="20858" anchor="ctr">
            <a:spAutoFit/>
          </a:bodyPr>
          <a:lstStyle>
            <a:lvl1pPr>
              <a:lnSpc>
                <a:spcPct val="60000"/>
              </a:lnSpc>
              <a:defRPr sz="1800" b="1">
                <a:solidFill>
                  <a:srgbClr val="A6AAA9"/>
                </a:solidFill>
                <a:latin typeface="Superclarendon Regular"/>
                <a:ea typeface="Superclarendon Regular"/>
                <a:cs typeface="Superclarendon Regular"/>
                <a:sym typeface="Superclarendon Regular"/>
              </a:defRPr>
            </a:lvl1pPr>
          </a:lstStyle>
          <a:p>
            <a:pPr>
              <a:defRPr sz="1600"/>
            </a:pPr>
            <a:r>
              <a:rPr sz="1800"/>
              <a:t>yuzupa.com</a:t>
            </a:r>
          </a:p>
        </p:txBody>
      </p:sp>
      <p:graphicFrame>
        <p:nvGraphicFramePr>
          <p:cNvPr id="120" name="表1"/>
          <p:cNvGraphicFramePr/>
          <p:nvPr>
            <p:extLst>
              <p:ext uri="{D42A27DB-BD31-4B8C-83A1-F6EECF244321}">
                <p14:modId xmlns:p14="http://schemas.microsoft.com/office/powerpoint/2010/main" val="1442218488"/>
              </p:ext>
            </p:extLst>
          </p:nvPr>
        </p:nvGraphicFramePr>
        <p:xfrm>
          <a:off x="328534" y="1005209"/>
          <a:ext cx="10145067" cy="6019626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941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4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36257">
                <a:tc gridSpan="2"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 err="1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日付</a:t>
                      </a:r>
                      <a:endParaRPr sz="1700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ヒラギノ角ゴシック W6"/>
                        <a:sym typeface="ヒラギノ角ゴシック W6"/>
                      </a:endParaRP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１コマ目</a:t>
                      </a:r>
                      <a:br>
                        <a:rPr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sz="1500" spc="-14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9:00-10:20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２コマ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10:30-11:50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３コマ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13:00-14:20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４コマ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14:30-15:50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５コマ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16:00-17:20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６コマ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目20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:00-21:20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７コマ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21:30-22:50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15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月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16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火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17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水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18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木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19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金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20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1">
                              <a:hueOff val="47394"/>
                              <a:satOff val="-25753"/>
                              <a:lumOff val="-7544"/>
                            </a:schemeClr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土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21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5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21" name="夏休み計画表①"/>
          <p:cNvSpPr txBox="1"/>
          <p:nvPr/>
        </p:nvSpPr>
        <p:spPr>
          <a:xfrm>
            <a:off x="346036" y="199386"/>
            <a:ext cx="3383248" cy="61454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/>
          <a:p>
            <a: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pP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夏休</a:t>
            </a:r>
            <a:r>
              <a:rPr sz="35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み</a:t>
            </a: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計画表</a:t>
            </a:r>
            <a:r>
              <a:rPr sz="3800" dirty="0"/>
              <a:t>①</a:t>
            </a:r>
          </a:p>
        </p:txBody>
      </p:sp>
      <p:sp>
        <p:nvSpPr>
          <p:cNvPr id="122" name="７月"/>
          <p:cNvSpPr txBox="1"/>
          <p:nvPr/>
        </p:nvSpPr>
        <p:spPr>
          <a:xfrm>
            <a:off x="9486618" y="199913"/>
            <a:ext cx="953096" cy="583764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>
            <a:lvl1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>
                <a:latin typeface="Meiryo UI" panose="020B0604030504040204" pitchFamily="50" charset="-128"/>
                <a:ea typeface="Meiryo UI" panose="020B0604030504040204" pitchFamily="50" charset="-128"/>
              </a:rPr>
              <a:t>７月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yuzupa.com"/>
          <p:cNvSpPr txBox="1"/>
          <p:nvPr/>
        </p:nvSpPr>
        <p:spPr>
          <a:xfrm>
            <a:off x="8893821" y="7061297"/>
            <a:ext cx="1656675" cy="321017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20858" tIns="20858" rIns="20858" bIns="20858" anchor="ctr">
            <a:spAutoFit/>
          </a:bodyPr>
          <a:lstStyle>
            <a:lvl1pPr>
              <a:lnSpc>
                <a:spcPct val="60000"/>
              </a:lnSpc>
              <a:defRPr sz="1800" b="1">
                <a:solidFill>
                  <a:srgbClr val="A6AAA9"/>
                </a:solidFill>
                <a:latin typeface="Superclarendon Regular"/>
                <a:ea typeface="Superclarendon Regular"/>
                <a:cs typeface="Superclarendon Regular"/>
                <a:sym typeface="Superclarendon Regular"/>
              </a:defRPr>
            </a:lvl1pPr>
          </a:lstStyle>
          <a:p>
            <a:pPr>
              <a:defRPr sz="1600"/>
            </a:pPr>
            <a:r>
              <a:rPr sz="1800"/>
              <a:t>yuzupa.com</a:t>
            </a:r>
          </a:p>
        </p:txBody>
      </p:sp>
      <p:graphicFrame>
        <p:nvGraphicFramePr>
          <p:cNvPr id="125" name="表1"/>
          <p:cNvGraphicFramePr/>
          <p:nvPr>
            <p:extLst>
              <p:ext uri="{D42A27DB-BD31-4B8C-83A1-F6EECF244321}">
                <p14:modId xmlns:p14="http://schemas.microsoft.com/office/powerpoint/2010/main" val="1730814647"/>
              </p:ext>
            </p:extLst>
          </p:nvPr>
        </p:nvGraphicFramePr>
        <p:xfrm>
          <a:off x="328534" y="1005209"/>
          <a:ext cx="10145067" cy="6019626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941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4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36257">
                <a:tc gridSpan="2"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 err="1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日付</a:t>
                      </a:r>
                      <a:endParaRPr sz="1700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ヒラギノ角ゴシック W6"/>
                        <a:sym typeface="ヒラギノ角ゴシック W6"/>
                      </a:endParaRP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１コマ目</a:t>
                      </a:r>
                      <a:br>
                        <a:rPr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sz="1500" spc="-14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9:00-10:20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２コマ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10:30-11:50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３コマ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13:00-14:20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４コマ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14:30-15:50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５コマ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16:00-17:20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６コマ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目20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:00-21:20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７コマ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21:30-22:50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22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月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23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火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24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水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25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木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26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金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27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1">
                              <a:hueOff val="47394"/>
                              <a:satOff val="-25753"/>
                              <a:lumOff val="-7544"/>
                            </a:schemeClr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土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28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5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26" name="夏休み計画表②"/>
          <p:cNvSpPr txBox="1"/>
          <p:nvPr/>
        </p:nvSpPr>
        <p:spPr>
          <a:xfrm>
            <a:off x="344700" y="197225"/>
            <a:ext cx="3222948" cy="61454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/>
          <a:p>
            <a: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pP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夏休</a:t>
            </a:r>
            <a:r>
              <a:rPr sz="35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み</a:t>
            </a: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計画表</a:t>
            </a:r>
            <a:r>
              <a:rPr sz="3800" dirty="0">
                <a:latin typeface="Meiryo UI" panose="020B0604030504040204" pitchFamily="50" charset="-128"/>
                <a:ea typeface="Meiryo UI" panose="020B0604030504040204" pitchFamily="50" charset="-128"/>
              </a:rPr>
              <a:t>②</a:t>
            </a:r>
          </a:p>
        </p:txBody>
      </p:sp>
      <p:sp>
        <p:nvSpPr>
          <p:cNvPr id="127" name="７月"/>
          <p:cNvSpPr txBox="1"/>
          <p:nvPr/>
        </p:nvSpPr>
        <p:spPr>
          <a:xfrm>
            <a:off x="9486618" y="199913"/>
            <a:ext cx="953096" cy="583764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>
            <a:lvl1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dirty="0">
                <a:latin typeface="Meiryo UI" panose="020B0604030504040204" pitchFamily="50" charset="-128"/>
                <a:ea typeface="Meiryo UI" panose="020B0604030504040204" pitchFamily="50" charset="-128"/>
              </a:rPr>
              <a:t>７月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yuzupa.com"/>
          <p:cNvSpPr txBox="1"/>
          <p:nvPr/>
        </p:nvSpPr>
        <p:spPr>
          <a:xfrm>
            <a:off x="8893821" y="7061297"/>
            <a:ext cx="1656675" cy="321017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20858" tIns="20858" rIns="20858" bIns="20858" anchor="ctr">
            <a:spAutoFit/>
          </a:bodyPr>
          <a:lstStyle>
            <a:lvl1pPr>
              <a:lnSpc>
                <a:spcPct val="60000"/>
              </a:lnSpc>
              <a:defRPr sz="1800" b="1">
                <a:solidFill>
                  <a:srgbClr val="A6AAA9"/>
                </a:solidFill>
                <a:latin typeface="Superclarendon Regular"/>
                <a:ea typeface="Superclarendon Regular"/>
                <a:cs typeface="Superclarendon Regular"/>
                <a:sym typeface="Superclarendon Regular"/>
              </a:defRPr>
            </a:lvl1pPr>
          </a:lstStyle>
          <a:p>
            <a:pPr>
              <a:defRPr sz="1600"/>
            </a:pPr>
            <a:r>
              <a:rPr sz="1800"/>
              <a:t>yuzupa.com</a:t>
            </a:r>
          </a:p>
        </p:txBody>
      </p:sp>
      <p:graphicFrame>
        <p:nvGraphicFramePr>
          <p:cNvPr id="130" name="表1"/>
          <p:cNvGraphicFramePr/>
          <p:nvPr>
            <p:extLst>
              <p:ext uri="{D42A27DB-BD31-4B8C-83A1-F6EECF244321}">
                <p14:modId xmlns:p14="http://schemas.microsoft.com/office/powerpoint/2010/main" val="69764170"/>
              </p:ext>
            </p:extLst>
          </p:nvPr>
        </p:nvGraphicFramePr>
        <p:xfrm>
          <a:off x="328534" y="1005209"/>
          <a:ext cx="10145067" cy="6019626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941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4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36257">
                <a:tc gridSpan="2"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 err="1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日付</a:t>
                      </a:r>
                      <a:endParaRPr sz="1700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ヒラギノ角ゴシック W6"/>
                        <a:sym typeface="ヒラギノ角ゴシック W6"/>
                      </a:endParaRP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１コマ目</a:t>
                      </a:r>
                      <a:b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9:00-10:20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２コマ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10:30-11:50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３コマ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13:00-14:20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４コマ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14:30-15:50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５コマ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16:00-17:20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６コマ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目20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:00-21:20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７コマ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21:30-22:50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29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月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30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火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31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水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木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金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3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solidFill>
                            <a:schemeClr val="accent1">
                              <a:hueOff val="47394"/>
                              <a:satOff val="-25753"/>
                              <a:lumOff val="-7544"/>
                            </a:schemeClr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土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4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5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31" name="夏休み計画表③"/>
          <p:cNvSpPr txBox="1"/>
          <p:nvPr/>
        </p:nvSpPr>
        <p:spPr>
          <a:xfrm>
            <a:off x="287484" y="199480"/>
            <a:ext cx="3222948" cy="61454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/>
          <a:p>
            <a: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pP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夏休</a:t>
            </a:r>
            <a:r>
              <a:rPr sz="35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み</a:t>
            </a: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計画表</a:t>
            </a:r>
            <a:r>
              <a:rPr sz="3800" dirty="0">
                <a:latin typeface="Meiryo UI" panose="020B0604030504040204" pitchFamily="50" charset="-128"/>
                <a:ea typeface="Meiryo UI" panose="020B0604030504040204" pitchFamily="50" charset="-128"/>
              </a:rPr>
              <a:t>③</a:t>
            </a:r>
          </a:p>
        </p:txBody>
      </p:sp>
      <p:sp>
        <p:nvSpPr>
          <p:cNvPr id="132" name="７月/8月"/>
          <p:cNvSpPr txBox="1"/>
          <p:nvPr/>
        </p:nvSpPr>
        <p:spPr>
          <a:xfrm>
            <a:off x="8452271" y="199913"/>
            <a:ext cx="2083213" cy="583764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>
            <a:lvl1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dirty="0">
                <a:latin typeface="Meiryo UI" panose="020B0604030504040204" pitchFamily="50" charset="-128"/>
                <a:ea typeface="Meiryo UI" panose="020B0604030504040204" pitchFamily="50" charset="-128"/>
              </a:rPr>
              <a:t>７月/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８</a:t>
            </a:r>
            <a:r>
              <a:rPr dirty="0">
                <a:latin typeface="Meiryo UI" panose="020B0604030504040204" pitchFamily="50" charset="-128"/>
                <a:ea typeface="Meiryo UI" panose="020B0604030504040204" pitchFamily="50" charset="-128"/>
              </a:rPr>
              <a:t>月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yuzupa.com"/>
          <p:cNvSpPr txBox="1"/>
          <p:nvPr/>
        </p:nvSpPr>
        <p:spPr>
          <a:xfrm>
            <a:off x="8893821" y="7061297"/>
            <a:ext cx="1656675" cy="321017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20858" tIns="20858" rIns="20858" bIns="20858" anchor="ctr">
            <a:spAutoFit/>
          </a:bodyPr>
          <a:lstStyle>
            <a:lvl1pPr>
              <a:lnSpc>
                <a:spcPct val="60000"/>
              </a:lnSpc>
              <a:defRPr sz="1800" b="1">
                <a:solidFill>
                  <a:srgbClr val="A6AAA9"/>
                </a:solidFill>
                <a:latin typeface="Superclarendon Regular"/>
                <a:ea typeface="Superclarendon Regular"/>
                <a:cs typeface="Superclarendon Regular"/>
                <a:sym typeface="Superclarendon Regular"/>
              </a:defRPr>
            </a:lvl1pPr>
          </a:lstStyle>
          <a:p>
            <a:pPr>
              <a:defRPr sz="1600"/>
            </a:pPr>
            <a:r>
              <a:rPr sz="1800"/>
              <a:t>yuzupa.com</a:t>
            </a:r>
          </a:p>
        </p:txBody>
      </p:sp>
      <p:graphicFrame>
        <p:nvGraphicFramePr>
          <p:cNvPr id="135" name="表1"/>
          <p:cNvGraphicFramePr/>
          <p:nvPr>
            <p:extLst>
              <p:ext uri="{D42A27DB-BD31-4B8C-83A1-F6EECF244321}">
                <p14:modId xmlns:p14="http://schemas.microsoft.com/office/powerpoint/2010/main" val="1037113242"/>
              </p:ext>
            </p:extLst>
          </p:nvPr>
        </p:nvGraphicFramePr>
        <p:xfrm>
          <a:off x="328534" y="1005209"/>
          <a:ext cx="10145067" cy="6019626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941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4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36257">
                <a:tc gridSpan="2"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 err="1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日付</a:t>
                      </a:r>
                      <a:endParaRPr sz="1700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ヒラギノ角ゴシック W6"/>
                        <a:sym typeface="ヒラギノ角ゴシック W6"/>
                      </a:endParaRP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１コマ目</a:t>
                      </a:r>
                      <a:br>
                        <a:rPr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sz="1500" spc="-14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9:00-10:20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２コマ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10:30-11:50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３コマ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13:00-14:20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４コマ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14:30-15:50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５コマ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16:00-17:20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６コマ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目20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:00-21:20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７コマ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21:30-22:50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5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月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6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火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7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水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8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木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9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金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10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1">
                              <a:hueOff val="47394"/>
                              <a:satOff val="-25753"/>
                              <a:lumOff val="-7544"/>
                            </a:schemeClr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土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11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5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36" name="夏休み計画表④"/>
          <p:cNvSpPr txBox="1"/>
          <p:nvPr/>
        </p:nvSpPr>
        <p:spPr>
          <a:xfrm>
            <a:off x="328534" y="203209"/>
            <a:ext cx="3222948" cy="61454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/>
          <a:p>
            <a: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pP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夏休</a:t>
            </a:r>
            <a:r>
              <a:rPr sz="35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み</a:t>
            </a: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計画表</a:t>
            </a:r>
            <a:r>
              <a:rPr sz="3800" dirty="0">
                <a:latin typeface="Meiryo UI" panose="020B0604030504040204" pitchFamily="50" charset="-128"/>
                <a:ea typeface="Meiryo UI" panose="020B0604030504040204" pitchFamily="50" charset="-128"/>
              </a:rPr>
              <a:t>④</a:t>
            </a:r>
          </a:p>
        </p:txBody>
      </p:sp>
      <p:sp>
        <p:nvSpPr>
          <p:cNvPr id="137" name="8月"/>
          <p:cNvSpPr txBox="1"/>
          <p:nvPr/>
        </p:nvSpPr>
        <p:spPr>
          <a:xfrm>
            <a:off x="9484542" y="194072"/>
            <a:ext cx="953097" cy="583764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>
            <a:lvl1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８</a:t>
            </a:r>
            <a:r>
              <a:rPr dirty="0">
                <a:latin typeface="Meiryo UI" panose="020B0604030504040204" pitchFamily="50" charset="-128"/>
                <a:ea typeface="Meiryo UI" panose="020B0604030504040204" pitchFamily="50" charset="-128"/>
              </a:rPr>
              <a:t>月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yuzupa.com"/>
          <p:cNvSpPr txBox="1"/>
          <p:nvPr/>
        </p:nvSpPr>
        <p:spPr>
          <a:xfrm>
            <a:off x="8893821" y="7061297"/>
            <a:ext cx="1656675" cy="321017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20858" tIns="20858" rIns="20858" bIns="20858" anchor="ctr">
            <a:spAutoFit/>
          </a:bodyPr>
          <a:lstStyle>
            <a:lvl1pPr>
              <a:lnSpc>
                <a:spcPct val="60000"/>
              </a:lnSpc>
              <a:defRPr sz="1800" b="1">
                <a:solidFill>
                  <a:srgbClr val="A6AAA9"/>
                </a:solidFill>
                <a:latin typeface="Superclarendon Regular"/>
                <a:ea typeface="Superclarendon Regular"/>
                <a:cs typeface="Superclarendon Regular"/>
                <a:sym typeface="Superclarendon Regular"/>
              </a:defRPr>
            </a:lvl1pPr>
          </a:lstStyle>
          <a:p>
            <a:pPr>
              <a:defRPr sz="1600"/>
            </a:pPr>
            <a:r>
              <a:rPr sz="1800"/>
              <a:t>yuzupa.com</a:t>
            </a:r>
          </a:p>
        </p:txBody>
      </p:sp>
      <p:graphicFrame>
        <p:nvGraphicFramePr>
          <p:cNvPr id="140" name="表1"/>
          <p:cNvGraphicFramePr/>
          <p:nvPr>
            <p:extLst>
              <p:ext uri="{D42A27DB-BD31-4B8C-83A1-F6EECF244321}">
                <p14:modId xmlns:p14="http://schemas.microsoft.com/office/powerpoint/2010/main" val="2467618403"/>
              </p:ext>
            </p:extLst>
          </p:nvPr>
        </p:nvGraphicFramePr>
        <p:xfrm>
          <a:off x="328534" y="1005209"/>
          <a:ext cx="10145067" cy="6019626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941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4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36257">
                <a:tc gridSpan="2"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 err="1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日付</a:t>
                      </a:r>
                      <a:endParaRPr sz="1700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ヒラギノ角ゴシック W6"/>
                        <a:sym typeface="ヒラギノ角ゴシック W6"/>
                      </a:endParaRP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１コマ目</a:t>
                      </a:r>
                      <a:b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9:00-10:20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２コマ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10:30-11:50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３コマ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13:00-14:20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４コマ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14:30-15:50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５コマ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16:00-17:20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６コマ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目20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:00-21:20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７コマ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21:30-22:50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12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月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13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火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14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水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15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木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16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金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17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1">
                              <a:hueOff val="47394"/>
                              <a:satOff val="-25753"/>
                              <a:lumOff val="-7544"/>
                            </a:schemeClr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土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18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5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41" name="夏休み計画表⑤"/>
          <p:cNvSpPr txBox="1"/>
          <p:nvPr/>
        </p:nvSpPr>
        <p:spPr>
          <a:xfrm>
            <a:off x="328534" y="184524"/>
            <a:ext cx="3222948" cy="61454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/>
          <a:p>
            <a: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pP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夏休</a:t>
            </a:r>
            <a:r>
              <a:rPr sz="35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み</a:t>
            </a: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計画表</a:t>
            </a:r>
            <a:r>
              <a:rPr sz="3800" dirty="0">
                <a:latin typeface="Meiryo UI" panose="020B0604030504040204" pitchFamily="50" charset="-128"/>
                <a:ea typeface="Meiryo UI" panose="020B0604030504040204" pitchFamily="50" charset="-128"/>
              </a:rPr>
              <a:t>⑤</a:t>
            </a:r>
          </a:p>
        </p:txBody>
      </p:sp>
      <p:sp>
        <p:nvSpPr>
          <p:cNvPr id="2" name="8月">
            <a:extLst>
              <a:ext uri="{FF2B5EF4-FFF2-40B4-BE49-F238E27FC236}">
                <a16:creationId xmlns:a16="http://schemas.microsoft.com/office/drawing/2014/main" id="{47CC598B-24D4-F03E-E1F5-25845365CFDB}"/>
              </a:ext>
            </a:extLst>
          </p:cNvPr>
          <p:cNvSpPr txBox="1"/>
          <p:nvPr/>
        </p:nvSpPr>
        <p:spPr>
          <a:xfrm>
            <a:off x="9484542" y="194072"/>
            <a:ext cx="953097" cy="583764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>
            <a:lvl1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８</a:t>
            </a:r>
            <a:r>
              <a:rPr dirty="0">
                <a:latin typeface="Meiryo UI" panose="020B0604030504040204" pitchFamily="50" charset="-128"/>
                <a:ea typeface="Meiryo UI" panose="020B0604030504040204" pitchFamily="50" charset="-128"/>
              </a:rPr>
              <a:t>月</a:t>
            </a:r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yuzupa.com"/>
          <p:cNvSpPr txBox="1"/>
          <p:nvPr/>
        </p:nvSpPr>
        <p:spPr>
          <a:xfrm>
            <a:off x="8893821" y="7061297"/>
            <a:ext cx="1656675" cy="321017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20858" tIns="20858" rIns="20858" bIns="20858" anchor="ctr">
            <a:spAutoFit/>
          </a:bodyPr>
          <a:lstStyle>
            <a:lvl1pPr>
              <a:lnSpc>
                <a:spcPct val="60000"/>
              </a:lnSpc>
              <a:defRPr sz="1800" b="1">
                <a:solidFill>
                  <a:srgbClr val="A6AAA9"/>
                </a:solidFill>
                <a:latin typeface="Superclarendon Regular"/>
                <a:ea typeface="Superclarendon Regular"/>
                <a:cs typeface="Superclarendon Regular"/>
                <a:sym typeface="Superclarendon Regular"/>
              </a:defRPr>
            </a:lvl1pPr>
          </a:lstStyle>
          <a:p>
            <a:pPr>
              <a:defRPr sz="1600"/>
            </a:pPr>
            <a:r>
              <a:rPr sz="1800"/>
              <a:t>yuzupa.com</a:t>
            </a:r>
          </a:p>
        </p:txBody>
      </p:sp>
      <p:graphicFrame>
        <p:nvGraphicFramePr>
          <p:cNvPr id="145" name="表1"/>
          <p:cNvGraphicFramePr/>
          <p:nvPr>
            <p:extLst>
              <p:ext uri="{D42A27DB-BD31-4B8C-83A1-F6EECF244321}">
                <p14:modId xmlns:p14="http://schemas.microsoft.com/office/powerpoint/2010/main" val="139460248"/>
              </p:ext>
            </p:extLst>
          </p:nvPr>
        </p:nvGraphicFramePr>
        <p:xfrm>
          <a:off x="328534" y="1005209"/>
          <a:ext cx="10145067" cy="6019626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941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4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36257">
                <a:tc gridSpan="2"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 err="1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日付</a:t>
                      </a:r>
                      <a:endParaRPr sz="1700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ヒラギノ角ゴシック W6"/>
                        <a:sym typeface="ヒラギノ角ゴシック W6"/>
                      </a:endParaRP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１コマ目</a:t>
                      </a:r>
                      <a:b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9:00-10:20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２コマ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10:30-11:50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３コマ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13:00-14:20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４コマ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14:30-15:50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５コマ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16:00-17:20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６コマ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目20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:00-21:20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７コマ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21:30-22:50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19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月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20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火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21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水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22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木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23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金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24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1">
                              <a:hueOff val="47394"/>
                              <a:satOff val="-25753"/>
                              <a:lumOff val="-7544"/>
                            </a:schemeClr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土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25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5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2" name="夏休み計画表⑤">
            <a:extLst>
              <a:ext uri="{FF2B5EF4-FFF2-40B4-BE49-F238E27FC236}">
                <a16:creationId xmlns:a16="http://schemas.microsoft.com/office/drawing/2014/main" id="{505CA3E5-4478-D165-9CF0-0119262AAA10}"/>
              </a:ext>
            </a:extLst>
          </p:cNvPr>
          <p:cNvSpPr txBox="1"/>
          <p:nvPr/>
        </p:nvSpPr>
        <p:spPr>
          <a:xfrm>
            <a:off x="328534" y="184524"/>
            <a:ext cx="3222948" cy="61454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/>
          <a:p>
            <a: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pP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夏休</a:t>
            </a:r>
            <a:r>
              <a:rPr sz="35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み</a:t>
            </a: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計画表</a:t>
            </a:r>
            <a:r>
              <a:rPr lang="ja-JP" altLang="en-US" sz="3800" dirty="0">
                <a:latin typeface="Meiryo UI" panose="020B0604030504040204" pitchFamily="50" charset="-128"/>
                <a:ea typeface="Meiryo UI" panose="020B0604030504040204" pitchFamily="50" charset="-128"/>
              </a:rPr>
              <a:t>⑥</a:t>
            </a:r>
            <a:endParaRPr sz="3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8月">
            <a:extLst>
              <a:ext uri="{FF2B5EF4-FFF2-40B4-BE49-F238E27FC236}">
                <a16:creationId xmlns:a16="http://schemas.microsoft.com/office/drawing/2014/main" id="{9AFB2109-6527-9E52-3C93-D6A90AB157CA}"/>
              </a:ext>
            </a:extLst>
          </p:cNvPr>
          <p:cNvSpPr txBox="1"/>
          <p:nvPr/>
        </p:nvSpPr>
        <p:spPr>
          <a:xfrm>
            <a:off x="9484542" y="194072"/>
            <a:ext cx="953097" cy="583764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>
            <a:lvl1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８</a:t>
            </a:r>
            <a:r>
              <a:rPr dirty="0">
                <a:latin typeface="Meiryo UI" panose="020B0604030504040204" pitchFamily="50" charset="-128"/>
                <a:ea typeface="Meiryo UI" panose="020B0604030504040204" pitchFamily="50" charset="-128"/>
              </a:rPr>
              <a:t>月</a:t>
            </a:r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yuzupa.com"/>
          <p:cNvSpPr txBox="1"/>
          <p:nvPr/>
        </p:nvSpPr>
        <p:spPr>
          <a:xfrm>
            <a:off x="8893821" y="7061297"/>
            <a:ext cx="1656675" cy="321017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20858" tIns="20858" rIns="20858" bIns="20858" anchor="ctr">
            <a:spAutoFit/>
          </a:bodyPr>
          <a:lstStyle>
            <a:lvl1pPr>
              <a:lnSpc>
                <a:spcPct val="60000"/>
              </a:lnSpc>
              <a:defRPr sz="1800" b="1">
                <a:solidFill>
                  <a:srgbClr val="A6AAA9"/>
                </a:solidFill>
                <a:latin typeface="Superclarendon Regular"/>
                <a:ea typeface="Superclarendon Regular"/>
                <a:cs typeface="Superclarendon Regular"/>
                <a:sym typeface="Superclarendon Regular"/>
              </a:defRPr>
            </a:lvl1pPr>
          </a:lstStyle>
          <a:p>
            <a:pPr>
              <a:defRPr sz="1600"/>
            </a:pPr>
            <a:r>
              <a:rPr sz="1800"/>
              <a:t>yuzupa.com</a:t>
            </a:r>
          </a:p>
        </p:txBody>
      </p:sp>
      <p:graphicFrame>
        <p:nvGraphicFramePr>
          <p:cNvPr id="150" name="表1"/>
          <p:cNvGraphicFramePr/>
          <p:nvPr>
            <p:extLst>
              <p:ext uri="{D42A27DB-BD31-4B8C-83A1-F6EECF244321}">
                <p14:modId xmlns:p14="http://schemas.microsoft.com/office/powerpoint/2010/main" val="3103613201"/>
              </p:ext>
            </p:extLst>
          </p:nvPr>
        </p:nvGraphicFramePr>
        <p:xfrm>
          <a:off x="328534" y="1005209"/>
          <a:ext cx="10145067" cy="6019626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941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4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36257">
                <a:tc gridSpan="2"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 err="1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日付</a:t>
                      </a:r>
                      <a:endParaRPr sz="1700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ヒラギノ角ゴシック W6"/>
                        <a:sym typeface="ヒラギノ角ゴシック W6"/>
                      </a:endParaRP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１コマ目</a:t>
                      </a:r>
                      <a:b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9:00-10:20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２コマ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10:30-11:50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３コマ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13:00-14:20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４コマ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14:30-15:50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５コマ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16:00-17:20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６コマ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目20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:00-21:20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７コマ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21:30-22:50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26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月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27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火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28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水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29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木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30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金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31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1">
                              <a:hueOff val="47394"/>
                              <a:satOff val="-25753"/>
                              <a:lumOff val="-7544"/>
                            </a:schemeClr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土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5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2" name="夏休み計画表⑤">
            <a:extLst>
              <a:ext uri="{FF2B5EF4-FFF2-40B4-BE49-F238E27FC236}">
                <a16:creationId xmlns:a16="http://schemas.microsoft.com/office/drawing/2014/main" id="{22695319-ED8B-DC2D-C016-184ED7F078A0}"/>
              </a:ext>
            </a:extLst>
          </p:cNvPr>
          <p:cNvSpPr txBox="1"/>
          <p:nvPr/>
        </p:nvSpPr>
        <p:spPr>
          <a:xfrm>
            <a:off x="328534" y="184524"/>
            <a:ext cx="3222948" cy="61454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/>
          <a:p>
            <a: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pP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夏休</a:t>
            </a:r>
            <a:r>
              <a:rPr sz="35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み</a:t>
            </a:r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計画表</a:t>
            </a:r>
            <a:r>
              <a:rPr lang="ja-JP" altLang="en-US" sz="3800" dirty="0">
                <a:latin typeface="Meiryo UI" panose="020B0604030504040204" pitchFamily="50" charset="-128"/>
                <a:ea typeface="Meiryo UI" panose="020B0604030504040204" pitchFamily="50" charset="-128"/>
              </a:rPr>
              <a:t>⑦</a:t>
            </a:r>
            <a:endParaRPr lang="en-US" altLang="ja-JP" sz="3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8月">
            <a:extLst>
              <a:ext uri="{FF2B5EF4-FFF2-40B4-BE49-F238E27FC236}">
                <a16:creationId xmlns:a16="http://schemas.microsoft.com/office/drawing/2014/main" id="{DD4454AD-4E1C-B2C0-89E7-266B3DCCE589}"/>
              </a:ext>
            </a:extLst>
          </p:cNvPr>
          <p:cNvSpPr txBox="1"/>
          <p:nvPr/>
        </p:nvSpPr>
        <p:spPr>
          <a:xfrm>
            <a:off x="8390388" y="214890"/>
            <a:ext cx="2083213" cy="583764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>
            <a:lvl1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８</a:t>
            </a:r>
            <a:r>
              <a:rPr dirty="0">
                <a:latin typeface="Meiryo UI" panose="020B0604030504040204" pitchFamily="50" charset="-128"/>
                <a:ea typeface="Meiryo UI" panose="020B0604030504040204" pitchFamily="50" charset="-128"/>
              </a:rPr>
              <a:t>月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/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９月</a:t>
            </a:r>
            <a:endParaRPr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4" name="表1"/>
          <p:cNvGraphicFramePr/>
          <p:nvPr>
            <p:extLst>
              <p:ext uri="{D42A27DB-BD31-4B8C-83A1-F6EECF244321}">
                <p14:modId xmlns:p14="http://schemas.microsoft.com/office/powerpoint/2010/main" val="3902944761"/>
              </p:ext>
            </p:extLst>
          </p:nvPr>
        </p:nvGraphicFramePr>
        <p:xfrm>
          <a:off x="328534" y="1005209"/>
          <a:ext cx="10145067" cy="6019626"/>
        </p:xfrm>
        <a:graphic>
          <a:graphicData uri="http://schemas.openxmlformats.org/drawingml/2006/table">
            <a:tbl>
              <a:tblPr bandRow="1">
                <a:tableStyleId>{4C3C2611-4C71-4FC5-86AE-919BDF0F9419}</a:tableStyleId>
              </a:tblPr>
              <a:tblGrid>
                <a:gridCol w="3941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4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33669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36257">
                <a:tc gridSpan="2"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 err="1">
                          <a:solidFill>
                            <a:srgbClr val="FFFFFF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日付</a:t>
                      </a:r>
                      <a:endParaRPr sz="1700" dirty="0">
                        <a:solidFill>
                          <a:srgbClr val="FFFFFF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ヒラギノ角ゴシック W6"/>
                        <a:sym typeface="ヒラギノ角ゴシック W6"/>
                      </a:endParaRP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１コマ目</a:t>
                      </a:r>
                      <a:br>
                        <a:rPr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sz="1500" spc="-14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9:00-10:20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２コマ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10:30-11:50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３コマ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13:00-14:20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４コマ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14:30-15:50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５コマ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16:00-17:20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６コマ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目20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:00-21:20</a:t>
                      </a: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 spc="-17">
                          <a:solidFill>
                            <a:srgbClr val="FFFFFF"/>
                          </a:solidFill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r>
                        <a:rPr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７コマ</a:t>
                      </a:r>
                      <a:r>
                        <a:rPr sz="1500" spc="-14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</a:t>
                      </a:r>
                      <a:r>
                        <a:rPr sz="1500" spc="-89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21:30-22:50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508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chemeClr val="accent1">
                        <a:hueOff val="273561"/>
                        <a:satOff val="2937"/>
                        <a:lumOff val="-22233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1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月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2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火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3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水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4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dirty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木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5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金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6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1">
                              <a:hueOff val="47394"/>
                              <a:satOff val="-25753"/>
                              <a:lumOff val="-7544"/>
                            </a:schemeClr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土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254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54767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 spc="-85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7</a:t>
                      </a:r>
                    </a:p>
                  </a:txBody>
                  <a:tcPr marL="50800" marR="50800" marT="50800" marB="50800" anchor="ctr" horzOverflow="overflow">
                    <a:lnL w="508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1700">
                          <a:solidFill>
                            <a:schemeClr val="accent5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ヒラギノ角ゴシック W6"/>
                          <a:sym typeface="ヒラギノ角ゴシック W6"/>
                        </a:rPr>
                        <a:t>日</a:t>
                      </a: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  <a:solidFill>
                      <a:srgbClr val="CCF89A"/>
                    </a:solidFill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381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38100">
                      <a:solidFill>
                        <a:srgbClr val="000000"/>
                      </a:solidFill>
                      <a:miter lim="400000"/>
                    </a:lnL>
                    <a:lnR w="254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700">
                          <a:latin typeface="ヒラギノ角ゴシック W6"/>
                          <a:ea typeface="ヒラギノ角ゴシック W6"/>
                          <a:cs typeface="ヒラギノ角ゴシック W6"/>
                          <a:sym typeface="ヒラギノ角ゴシック W6"/>
                        </a:defRPr>
                      </a:pPr>
                      <a:endParaRPr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50800" marR="50800" marT="50800" marB="50800" anchor="ctr" horzOverflow="overflow">
                    <a:lnL w="25400">
                      <a:solidFill>
                        <a:srgbClr val="000000"/>
                      </a:solidFill>
                      <a:miter lim="400000"/>
                    </a:lnL>
                    <a:lnR w="50800">
                      <a:solidFill>
                        <a:srgbClr val="000000"/>
                      </a:solidFill>
                      <a:miter lim="400000"/>
                    </a:lnR>
                    <a:lnT w="25400">
                      <a:solidFill>
                        <a:srgbClr val="000000"/>
                      </a:solidFill>
                      <a:miter lim="400000"/>
                    </a:lnT>
                    <a:lnB w="508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55" name="サンプル"/>
          <p:cNvSpPr txBox="1"/>
          <p:nvPr/>
        </p:nvSpPr>
        <p:spPr>
          <a:xfrm>
            <a:off x="470107" y="238103"/>
            <a:ext cx="1475675" cy="583764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14739" tIns="14739" rIns="14739" bIns="14739" anchor="ctr">
            <a:spAutoFit/>
          </a:bodyPr>
          <a:lstStyle>
            <a:lvl1pPr>
              <a:defRPr sz="3600"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サンプル</a:t>
            </a:r>
            <a:endParaRPr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56" name="夏期講習"/>
          <p:cNvSpPr/>
          <p:nvPr/>
        </p:nvSpPr>
        <p:spPr>
          <a:xfrm>
            <a:off x="1145805" y="1758518"/>
            <a:ext cx="6600525" cy="698327"/>
          </a:xfrm>
          <a:prstGeom prst="rect">
            <a:avLst/>
          </a:prstGeom>
          <a:solidFill>
            <a:schemeClr val="accent1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夏期講習</a:t>
            </a:r>
            <a:endParaRPr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57" name="夏期講習"/>
          <p:cNvSpPr/>
          <p:nvPr/>
        </p:nvSpPr>
        <p:spPr>
          <a:xfrm>
            <a:off x="1145805" y="2510160"/>
            <a:ext cx="6600525" cy="698328"/>
          </a:xfrm>
          <a:prstGeom prst="rect">
            <a:avLst/>
          </a:prstGeom>
          <a:solidFill>
            <a:schemeClr val="accent1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夏期講習</a:t>
            </a:r>
          </a:p>
        </p:txBody>
      </p:sp>
      <p:sp>
        <p:nvSpPr>
          <p:cNvPr id="158" name="夏期講習"/>
          <p:cNvSpPr/>
          <p:nvPr/>
        </p:nvSpPr>
        <p:spPr>
          <a:xfrm>
            <a:off x="1145805" y="3261803"/>
            <a:ext cx="6600525" cy="698328"/>
          </a:xfrm>
          <a:prstGeom prst="rect">
            <a:avLst/>
          </a:prstGeom>
          <a:solidFill>
            <a:schemeClr val="accent1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夏期講習</a:t>
            </a:r>
          </a:p>
        </p:txBody>
      </p:sp>
      <p:sp>
        <p:nvSpPr>
          <p:cNvPr id="159" name="個別指導(算数)"/>
          <p:cNvSpPr/>
          <p:nvPr/>
        </p:nvSpPr>
        <p:spPr>
          <a:xfrm>
            <a:off x="2496582" y="4768619"/>
            <a:ext cx="5250939" cy="698327"/>
          </a:xfrm>
          <a:prstGeom prst="rect">
            <a:avLst/>
          </a:prstGeom>
          <a:solidFill>
            <a:schemeClr val="accent2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個別指導(算数)</a:t>
            </a:r>
          </a:p>
        </p:txBody>
      </p:sp>
      <p:sp>
        <p:nvSpPr>
          <p:cNvPr id="160" name="個別指導(算数)"/>
          <p:cNvSpPr/>
          <p:nvPr/>
        </p:nvSpPr>
        <p:spPr>
          <a:xfrm>
            <a:off x="2496582" y="4015025"/>
            <a:ext cx="5250939" cy="698327"/>
          </a:xfrm>
          <a:prstGeom prst="rect">
            <a:avLst/>
          </a:prstGeom>
          <a:solidFill>
            <a:schemeClr val="accent2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個別指導(算数)</a:t>
            </a:r>
          </a:p>
        </p:txBody>
      </p:sp>
      <p:sp>
        <p:nvSpPr>
          <p:cNvPr id="161" name="塾宿題"/>
          <p:cNvSpPr/>
          <p:nvPr/>
        </p:nvSpPr>
        <p:spPr>
          <a:xfrm>
            <a:off x="7847816" y="3261803"/>
            <a:ext cx="2576447" cy="698328"/>
          </a:xfrm>
          <a:prstGeom prst="rect">
            <a:avLst/>
          </a:prstGeom>
          <a:solidFill>
            <a:srgbClr val="0096FF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塾宿題</a:t>
            </a:r>
          </a:p>
        </p:txBody>
      </p:sp>
      <p:sp>
        <p:nvSpPr>
          <p:cNvPr id="162" name="塾宿題"/>
          <p:cNvSpPr/>
          <p:nvPr/>
        </p:nvSpPr>
        <p:spPr>
          <a:xfrm>
            <a:off x="7847816" y="2512112"/>
            <a:ext cx="2576447" cy="698327"/>
          </a:xfrm>
          <a:prstGeom prst="rect">
            <a:avLst/>
          </a:prstGeom>
          <a:solidFill>
            <a:srgbClr val="0096FF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塾宿題</a:t>
            </a:r>
          </a:p>
        </p:txBody>
      </p:sp>
      <p:sp>
        <p:nvSpPr>
          <p:cNvPr id="163" name="塾宿題"/>
          <p:cNvSpPr/>
          <p:nvPr/>
        </p:nvSpPr>
        <p:spPr>
          <a:xfrm>
            <a:off x="7847816" y="1768222"/>
            <a:ext cx="2576447" cy="698327"/>
          </a:xfrm>
          <a:prstGeom prst="rect">
            <a:avLst/>
          </a:prstGeom>
          <a:solidFill>
            <a:srgbClr val="0096FF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塾宿題</a:t>
            </a:r>
          </a:p>
        </p:txBody>
      </p:sp>
      <p:sp>
        <p:nvSpPr>
          <p:cNvPr id="164" name="読書感想文"/>
          <p:cNvSpPr/>
          <p:nvPr/>
        </p:nvSpPr>
        <p:spPr>
          <a:xfrm>
            <a:off x="1154251" y="5532961"/>
            <a:ext cx="3903051" cy="698328"/>
          </a:xfrm>
          <a:prstGeom prst="rect">
            <a:avLst/>
          </a:prstGeom>
          <a:solidFill>
            <a:schemeClr val="accent4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読書感想文</a:t>
            </a:r>
          </a:p>
        </p:txBody>
      </p:sp>
      <p:sp>
        <p:nvSpPr>
          <p:cNvPr id="165" name="算数"/>
          <p:cNvSpPr/>
          <p:nvPr/>
        </p:nvSpPr>
        <p:spPr>
          <a:xfrm>
            <a:off x="1154251" y="6286369"/>
            <a:ext cx="1253109" cy="698328"/>
          </a:xfrm>
          <a:prstGeom prst="rect">
            <a:avLst/>
          </a:prstGeom>
          <a:solidFill>
            <a:schemeClr val="accent4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算数</a:t>
            </a:r>
          </a:p>
        </p:txBody>
      </p:sp>
      <p:sp>
        <p:nvSpPr>
          <p:cNvPr id="166" name="国語"/>
          <p:cNvSpPr/>
          <p:nvPr/>
        </p:nvSpPr>
        <p:spPr>
          <a:xfrm>
            <a:off x="2479222" y="6286369"/>
            <a:ext cx="1253109" cy="698328"/>
          </a:xfrm>
          <a:prstGeom prst="rect">
            <a:avLst/>
          </a:prstGeom>
          <a:solidFill>
            <a:schemeClr val="accent4"/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国語</a:t>
            </a:r>
          </a:p>
        </p:txBody>
      </p:sp>
      <p:sp>
        <p:nvSpPr>
          <p:cNvPr id="167" name="自由"/>
          <p:cNvSpPr/>
          <p:nvPr/>
        </p:nvSpPr>
        <p:spPr>
          <a:xfrm>
            <a:off x="1145805" y="4781319"/>
            <a:ext cx="1270001" cy="698327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自由</a:t>
            </a:r>
          </a:p>
        </p:txBody>
      </p:sp>
      <p:sp>
        <p:nvSpPr>
          <p:cNvPr id="168" name="自由"/>
          <p:cNvSpPr/>
          <p:nvPr/>
        </p:nvSpPr>
        <p:spPr>
          <a:xfrm>
            <a:off x="1145805" y="4031627"/>
            <a:ext cx="1270001" cy="698328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自由</a:t>
            </a:r>
          </a:p>
        </p:txBody>
      </p:sp>
      <p:sp>
        <p:nvSpPr>
          <p:cNvPr id="169" name="個別宿題"/>
          <p:cNvSpPr/>
          <p:nvPr/>
        </p:nvSpPr>
        <p:spPr>
          <a:xfrm>
            <a:off x="7835404" y="4768619"/>
            <a:ext cx="2565992" cy="698327"/>
          </a:xfrm>
          <a:prstGeom prst="rect">
            <a:avLst/>
          </a:prstGeom>
          <a:solidFill>
            <a:schemeClr val="accent2">
              <a:hueOff val="-2473792"/>
              <a:satOff val="-50209"/>
              <a:lumOff val="23543"/>
            </a:schemeClr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個別宿題</a:t>
            </a:r>
          </a:p>
        </p:txBody>
      </p:sp>
      <p:sp>
        <p:nvSpPr>
          <p:cNvPr id="170" name="個別宿題"/>
          <p:cNvSpPr/>
          <p:nvPr/>
        </p:nvSpPr>
        <p:spPr>
          <a:xfrm>
            <a:off x="7835404" y="4015025"/>
            <a:ext cx="2565992" cy="698327"/>
          </a:xfrm>
          <a:prstGeom prst="rect">
            <a:avLst/>
          </a:prstGeom>
          <a:solidFill>
            <a:schemeClr val="accent2">
              <a:hueOff val="-2473792"/>
              <a:satOff val="-50209"/>
              <a:lumOff val="23543"/>
            </a:schemeClr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個別宿題</a:t>
            </a:r>
          </a:p>
        </p:txBody>
      </p:sp>
      <p:sp>
        <p:nvSpPr>
          <p:cNvPr id="171" name="自由"/>
          <p:cNvSpPr/>
          <p:nvPr/>
        </p:nvSpPr>
        <p:spPr>
          <a:xfrm>
            <a:off x="5143284" y="5532961"/>
            <a:ext cx="2576447" cy="698328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自由</a:t>
            </a:r>
          </a:p>
        </p:txBody>
      </p:sp>
      <p:sp>
        <p:nvSpPr>
          <p:cNvPr id="172" name="模試復習(算数)"/>
          <p:cNvSpPr/>
          <p:nvPr/>
        </p:nvSpPr>
        <p:spPr>
          <a:xfrm>
            <a:off x="7835404" y="5532961"/>
            <a:ext cx="2565992" cy="698328"/>
          </a:xfrm>
          <a:prstGeom prst="rect">
            <a:avLst/>
          </a:prstGeom>
          <a:solidFill>
            <a:schemeClr val="accent6">
              <a:satOff val="24555"/>
              <a:lumOff val="22232"/>
            </a:schemeClr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4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模試復習(算数)</a:t>
            </a:r>
          </a:p>
        </p:txBody>
      </p:sp>
      <p:sp>
        <p:nvSpPr>
          <p:cNvPr id="173" name="模試復習(理科)"/>
          <p:cNvSpPr/>
          <p:nvPr/>
        </p:nvSpPr>
        <p:spPr>
          <a:xfrm>
            <a:off x="3813107" y="6286369"/>
            <a:ext cx="2590738" cy="698328"/>
          </a:xfrm>
          <a:prstGeom prst="rect">
            <a:avLst/>
          </a:prstGeom>
          <a:solidFill>
            <a:schemeClr val="accent6">
              <a:satOff val="24555"/>
              <a:lumOff val="22232"/>
            </a:schemeClr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4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模試復習(理科)</a:t>
            </a:r>
          </a:p>
        </p:txBody>
      </p:sp>
      <p:sp>
        <p:nvSpPr>
          <p:cNvPr id="174" name="自由"/>
          <p:cNvSpPr/>
          <p:nvPr/>
        </p:nvSpPr>
        <p:spPr>
          <a:xfrm>
            <a:off x="6484621" y="6286369"/>
            <a:ext cx="1270001" cy="698328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5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t>自由</a:t>
            </a:r>
          </a:p>
        </p:txBody>
      </p:sp>
      <p:sp>
        <p:nvSpPr>
          <p:cNvPr id="175" name="模試復習(社会)"/>
          <p:cNvSpPr/>
          <p:nvPr/>
        </p:nvSpPr>
        <p:spPr>
          <a:xfrm>
            <a:off x="7835404" y="6273669"/>
            <a:ext cx="2565992" cy="698328"/>
          </a:xfrm>
          <a:prstGeom prst="rect">
            <a:avLst/>
          </a:prstGeom>
          <a:solidFill>
            <a:schemeClr val="accent6">
              <a:satOff val="24555"/>
              <a:lumOff val="22232"/>
            </a:schemeClr>
          </a:solidFill>
          <a:ln w="3175">
            <a:miter lim="400000"/>
          </a:ln>
          <a:effectLst>
            <a:outerShdw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20858" tIns="20858" rIns="20858" bIns="20858" anchor="ctr"/>
          <a:lstStyle>
            <a:lvl1pPr>
              <a:defRPr sz="2400">
                <a:solidFill>
                  <a:srgbClr val="FFFFFF"/>
                </a:solidFill>
                <a:latin typeface="ヒラギノ角ゴシック W6"/>
                <a:ea typeface="ヒラギノ角ゴシック W6"/>
                <a:cs typeface="ヒラギノ角ゴシック W6"/>
                <a:sym typeface="ヒラギノ角ゴシック W6"/>
              </a:defRPr>
            </a:lvl1pPr>
          </a:lstStyle>
          <a:p>
            <a:r>
              <a:rPr b="1">
                <a:latin typeface="Meiryo UI" panose="020B0604030504040204" pitchFamily="50" charset="-128"/>
                <a:ea typeface="Meiryo UI" panose="020B0604030504040204" pitchFamily="50" charset="-128"/>
              </a:rPr>
              <a:t>模試復習(社会)</a:t>
            </a:r>
          </a:p>
        </p:txBody>
      </p:sp>
      <p:sp>
        <p:nvSpPr>
          <p:cNvPr id="176" name="Copyright©︎ 2021 yuzupa.com"/>
          <p:cNvSpPr txBox="1"/>
          <p:nvPr/>
        </p:nvSpPr>
        <p:spPr>
          <a:xfrm>
            <a:off x="6804922" y="7080393"/>
            <a:ext cx="3714888" cy="321017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20858" tIns="20858" rIns="20858" bIns="20858" anchor="ctr">
            <a:spAutoFit/>
          </a:bodyPr>
          <a:lstStyle/>
          <a:p>
            <a:pPr>
              <a:lnSpc>
                <a:spcPct val="60000"/>
              </a:lnSpc>
              <a:defRPr sz="1600" b="1">
                <a:solidFill>
                  <a:srgbClr val="A6AAA9"/>
                </a:solidFill>
                <a:latin typeface="Superclarendon Regular"/>
                <a:ea typeface="Superclarendon Regular"/>
                <a:cs typeface="Superclarendon Regular"/>
                <a:sym typeface="Superclarendon Regular"/>
              </a:defRPr>
            </a:pPr>
            <a:r>
              <a:t>Copyright©︎ 2021 </a:t>
            </a:r>
            <a:r>
              <a:rPr sz="1800"/>
              <a:t>yuzupa.com</a:t>
            </a:r>
          </a:p>
        </p:txBody>
      </p:sp>
    </p:spTree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3175" cap="flat">
          <a:noFill/>
          <a:miter lim="400000"/>
        </a:ln>
        <a:effectLst>
          <a:outerShdw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20858" tIns="20858" rIns="20858" bIns="20858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3175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20858" tIns="20858" rIns="20858" bIns="20858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3175" cap="flat">
          <a:noFill/>
          <a:miter lim="400000"/>
        </a:ln>
        <a:effectLst>
          <a:outerShdw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20858" tIns="20858" rIns="20858" bIns="20858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3175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20858" tIns="20858" rIns="20858" bIns="20858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388</Words>
  <Application>Microsoft Office PowerPoint</Application>
  <PresentationFormat>ユーザー設定</PresentationFormat>
  <Paragraphs>219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3" baseType="lpstr">
      <vt:lpstr>Avenir Roman</vt:lpstr>
      <vt:lpstr>Meiryo UI</vt:lpstr>
      <vt:lpstr>ヒラギノ角ゴ ProN W3</vt:lpstr>
      <vt:lpstr>Helvetica</vt:lpstr>
      <vt:lpstr>White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Kenji Usami</cp:lastModifiedBy>
  <cp:revision>1</cp:revision>
  <dcterms:modified xsi:type="dcterms:W3CDTF">2024-07-13T07:55:06Z</dcterms:modified>
</cp:coreProperties>
</file>